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74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833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431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540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695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244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004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078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958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289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D42-CC48-4E10-A4A5-6F89261F61B4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997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A6D42-CC48-4E10-A4A5-6F89261F61B4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036D1-0BA3-47A7-A5FC-F29246116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298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Put your actor group name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Names of the people that contributed to this action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379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Planners/policy makers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217072"/>
              </p:ext>
            </p:extLst>
          </p:nvPr>
        </p:nvGraphicFramePr>
        <p:xfrm>
          <a:off x="457200" y="685800"/>
          <a:ext cx="8229600" cy="6131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1524000"/>
                <a:gridCol w="1524000"/>
                <a:gridCol w="1447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 does it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</a:t>
                      </a:r>
                      <a:r>
                        <a:rPr lang="en-US" baseline="0" dirty="0" smtClean="0"/>
                        <a:t> whom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By when?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Ongoing development and support of GIS / targeting tool (</a:t>
                      </a:r>
                      <a:r>
                        <a:rPr lang="en-US" dirty="0" err="1" smtClean="0"/>
                        <a:t>Nile</a:t>
                      </a:r>
                      <a:r>
                        <a:rPr lang="en-US" baseline="0" dirty="0" err="1" smtClean="0"/>
                        <a:t>GOBLET</a:t>
                      </a:r>
                      <a:r>
                        <a:rPr lang="en-US" baseline="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N3?</a:t>
                      </a:r>
                      <a:r>
                        <a:rPr lang="en-US" baseline="0" dirty="0" smtClean="0"/>
                        <a:t> ILRI support (An -Carlos and Yenenesh)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IWMI</a:t>
                      </a:r>
                      <a:r>
                        <a:rPr lang="en-US" baseline="0" dirty="0" smtClean="0"/>
                        <a:t> + partners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December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GIS tool training and training</a:t>
                      </a:r>
                      <a:r>
                        <a:rPr lang="en-US" baseline="0" dirty="0" smtClean="0"/>
                        <a:t> of trainers at different levels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N3?</a:t>
                      </a:r>
                      <a:r>
                        <a:rPr lang="en-US" baseline="0" dirty="0" smtClean="0"/>
                        <a:t> ILRI support (An -Carlos and Yenenesh)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IWMI</a:t>
                      </a:r>
                      <a:r>
                        <a:rPr lang="en-US" baseline="0" dirty="0" smtClean="0"/>
                        <a:t> + </a:t>
                      </a:r>
                      <a:r>
                        <a:rPr lang="en-US" b="1" baseline="0" dirty="0" smtClean="0"/>
                        <a:t>partners stronger role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December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Ongoing</a:t>
                      </a:r>
                      <a:r>
                        <a:rPr lang="en-US" baseline="0" dirty="0" smtClean="0"/>
                        <a:t> model / planning tool development / initialization (SWAT, WEAP, </a:t>
                      </a:r>
                      <a:r>
                        <a:rPr lang="en-US" baseline="0" dirty="0" err="1" smtClean="0"/>
                        <a:t>Cropwat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etc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IWMI + partners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Basin Organizations </a:t>
                      </a:r>
                      <a:r>
                        <a:rPr lang="en-US" dirty="0" err="1" smtClean="0"/>
                        <a:t>MoWRE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ongoing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Training and support to </a:t>
                      </a:r>
                      <a:r>
                        <a:rPr lang="en-US" dirty="0" err="1" smtClean="0"/>
                        <a:t>modellers</a:t>
                      </a:r>
                      <a:r>
                        <a:rPr lang="en-US" dirty="0" smtClean="0"/>
                        <a:t> and planners  on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models / tools / data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IWMI + partners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Basin </a:t>
                      </a:r>
                      <a:r>
                        <a:rPr lang="en-US" dirty="0" smtClean="0"/>
                        <a:t>Organizations </a:t>
                      </a:r>
                      <a:r>
                        <a:rPr lang="en-US" dirty="0" err="1" smtClean="0"/>
                        <a:t>MoWRE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ongoing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Synthesis of models</a:t>
                      </a:r>
                      <a:r>
                        <a:rPr lang="en-US" baseline="0" dirty="0" smtClean="0"/>
                        <a:t> (NBDC) Basin Organizations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IWMI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January onwards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Support to Basin Organizations on</a:t>
                      </a:r>
                    </a:p>
                    <a:p>
                      <a:r>
                        <a:rPr lang="en-US" dirty="0" smtClean="0"/>
                        <a:t>synthesis of models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IWMI + partners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Basin </a:t>
                      </a:r>
                      <a:r>
                        <a:rPr lang="en-US" dirty="0" smtClean="0"/>
                        <a:t>Organizations </a:t>
                      </a:r>
                      <a:r>
                        <a:rPr lang="en-US" dirty="0" err="1" smtClean="0"/>
                        <a:t>MoWRE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January onwards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673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13855"/>
            <a:ext cx="54102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Planners/policy makers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3655423"/>
              </p:ext>
            </p:extLst>
          </p:nvPr>
        </p:nvGraphicFramePr>
        <p:xfrm>
          <a:off x="685800" y="990600"/>
          <a:ext cx="8229600" cy="521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1524000"/>
                <a:gridCol w="14478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 does it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</a:t>
                      </a:r>
                      <a:r>
                        <a:rPr lang="en-US" baseline="0" dirty="0" smtClean="0"/>
                        <a:t> whom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By when?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Integration of local tools / products</a:t>
                      </a:r>
                      <a:r>
                        <a:rPr lang="en-US" baseline="0" dirty="0" smtClean="0"/>
                        <a:t>  / activities to  support  local decision making on RMS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Beth, Alan, Josie, </a:t>
                      </a:r>
                      <a:r>
                        <a:rPr lang="en-US" dirty="0" err="1" smtClean="0"/>
                        <a:t>Zel</a:t>
                      </a:r>
                      <a:r>
                        <a:rPr lang="en-US" dirty="0" smtClean="0"/>
                        <a:t>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Local IPs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Jan - ongoing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Restructuring of TWG’s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Kees</a:t>
                      </a:r>
                      <a:r>
                        <a:rPr lang="en-US" dirty="0" smtClean="0"/>
                        <a:t> + national consultant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Regional dialogues to connect local with regional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National consultant, Josie, Katherine?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Packaging</a:t>
                      </a:r>
                      <a:r>
                        <a:rPr lang="en-US" baseline="0" dirty="0" smtClean="0"/>
                        <a:t> evidence / tools/ models / PV for appropriate target groups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parnters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February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Integration</a:t>
                      </a:r>
                      <a:r>
                        <a:rPr lang="en-US" baseline="0" dirty="0" smtClean="0"/>
                        <a:t> of local and regional </a:t>
                      </a:r>
                      <a:r>
                        <a:rPr lang="en-US" baseline="0" dirty="0" err="1" smtClean="0"/>
                        <a:t>plfm</a:t>
                      </a:r>
                      <a:r>
                        <a:rPr lang="en-US" baseline="0" dirty="0" smtClean="0"/>
                        <a:t> in National platforms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National</a:t>
                      </a:r>
                      <a:r>
                        <a:rPr lang="en-US" baseline="0" dirty="0" smtClean="0"/>
                        <a:t> consultant / </a:t>
                      </a:r>
                      <a:r>
                        <a:rPr lang="en-US" baseline="0" dirty="0" err="1" smtClean="0"/>
                        <a:t>Kees</a:t>
                      </a:r>
                      <a:r>
                        <a:rPr lang="en-US" baseline="0" dirty="0" smtClean="0"/>
                        <a:t>-Alan-Simon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Stakeholder</a:t>
                      </a:r>
                      <a:r>
                        <a:rPr lang="en-US" baseline="0" dirty="0" smtClean="0"/>
                        <a:t> 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February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631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Planners/policy makers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3688764"/>
              </p:ext>
            </p:extLst>
          </p:nvPr>
        </p:nvGraphicFramePr>
        <p:xfrm>
          <a:off x="457200" y="1600200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1524000"/>
                <a:gridCol w="14478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 does it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</a:t>
                      </a:r>
                      <a:r>
                        <a:rPr lang="en-US" baseline="0" dirty="0" smtClean="0"/>
                        <a:t> whom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By when?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761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Planners/policy makers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1124375"/>
              </p:ext>
            </p:extLst>
          </p:nvPr>
        </p:nvGraphicFramePr>
        <p:xfrm>
          <a:off x="457200" y="1600200"/>
          <a:ext cx="8229600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 does it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</a:t>
                      </a:r>
                      <a:r>
                        <a:rPr lang="en-US" baseline="0" dirty="0" smtClean="0"/>
                        <a:t> whom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By when?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80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265</Words>
  <Application>Microsoft Office PowerPoint</Application>
  <PresentationFormat>On-screen Show (4:3)</PresentationFormat>
  <Paragraphs>62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Put your actor group name here</vt:lpstr>
      <vt:lpstr>Planners/policy makers</vt:lpstr>
      <vt:lpstr>Planners/policy makers</vt:lpstr>
      <vt:lpstr>Planners/policy makers</vt:lpstr>
      <vt:lpstr>Planners/policy makers</vt:lpstr>
    </vt:vector>
  </TitlesOfParts>
  <Company>ILRI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Put your actor group name here</dc:title>
  <dc:creator>LeBorgne, Ewen (ILRI)</dc:creator>
  <cp:lastModifiedBy>MacAlister, Charlotte (IWMI)</cp:lastModifiedBy>
  <cp:revision>5</cp:revision>
  <dcterms:created xsi:type="dcterms:W3CDTF">2012-11-16T05:26:20Z</dcterms:created>
  <dcterms:modified xsi:type="dcterms:W3CDTF">2012-11-16T10:20:04Z</dcterms:modified>
</cp:coreProperties>
</file>